
<file path=[Content_Types].xml><?xml version="1.0" encoding="utf-8"?>
<Types xmlns="http://schemas.openxmlformats.org/package/2006/content-types">
  <Default Extension="rels" ContentType="application/vnd.openxmlformats-package.relationships+xml"/>
  <Override ContentType="image/png" PartName="/ppt/media/slide2_image_rId2.png"/>
  <Override ContentType="image/png" PartName="/ppt/media/slide3_image_rId2.png"/>
  <Override ContentType="image/png" PartName="/ppt/media/slide4_image_rId2.png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theme+xml" PartName="/ppt/theme/theme1.xml"/>
</Types>
</file>

<file path=_rels/.rels><?xml version="1.0" encoding="UTF-8" standalone="yes"?>
<Relationships xmlns="http://schemas.openxmlformats.org/package/2006/relationships">
    <Relationship Target="ppt/presentation.xml" Type="http://schemas.openxmlformats.org/officeDocument/2006/relationships/officeDocument" Id="rId1"/>
</Relationships>
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xmlns:mc="http://schemas.openxmlformats.org/markup-compatibility/2006" xmlns:c="http://schemas.openxmlformats.org/drawingml/2006/chart" xmlns:ns6="http://schemas.openxmlformats.org/drawingml/2006/chartDrawing" xmlns:dgm="http://schemas.openxmlformats.org/drawingml/2006/diagram" xmlns:pic="http://schemas.openxmlformats.org/drawingml/2006/picture" xmlns:wp="http://schemas.openxmlformats.org/drawingml/2006/wordprocessingDrawing" xmlns:xdr="http://schemas.openxmlformats.org/drawingml/2006/spreadsheetDrawing" xmlns:ns11="http://schemas.openxmlformats.org/drawingml/2006/compatibility" xmlns:ns12="http://schemas.openxmlformats.org/drawingml/2006/lockedCanvas">
  <p:sldMasterIdLst>
    <p:sldMasterId id="2602101880" r:id="rId1"/>
  </p:sldMasterIdLst>
  <p:sldIdLst>
    <p:sldId id="32261627" r:id="rId3"/>
    <p:sldId id="465633900" r:id="rId4"/>
    <p:sldId id="1278074479" r:id="rId5"/>
    <p:sldId id="1799749895" r:id="rId6"/>
  </p:sldIdLst>
  <p:sldSz cx="9144000" cy="5143500" type="screen16x9"/>
  <p:notesSz cx="6858000" cy="9144000"/>
</p:presentation>
</file>

<file path=ppt/_rels/presentation.xml.rels><?xml version="1.0" encoding="UTF-8" standalone="yes"?>
<Relationships xmlns="http://schemas.openxmlformats.org/package/2006/relationships">
    <Relationship Target="slideMasters/slideMaster1.xml" Type="http://schemas.openxmlformats.org/officeDocument/2006/relationships/slideMaster" Id="rId1"/>
    <Relationship Target="theme/theme1.xml" Type="http://schemas.openxmlformats.org/officeDocument/2006/relationships/theme" Id="rId2"/>
    <Relationship Target="slides/slide1.xml" Type="http://schemas.openxmlformats.org/officeDocument/2006/relationships/slide" Id="rId3"/>
    <Relationship Target="slides/slide2.xml" Type="http://schemas.openxmlformats.org/officeDocument/2006/relationships/slide" Id="rId4"/>
    <Relationship Target="slides/slide3.xml" Type="http://schemas.openxmlformats.org/officeDocument/2006/relationships/slide" Id="rId5"/>
    <Relationship Target="slides/slide4.xml" Type="http://schemas.openxmlformats.org/officeDocument/2006/relationships/slide" Id="rId6"/>
</Relationships>

</file>

<file path=ppt/media/slide2_image_rId2.png>
</file>

<file path=ppt/media/slide3_image_rId2.png>
</file>

<file path=ppt/media/slide4_image_rId2.png>
</file>

<file path=ppt/slideLayouts/_rels/slideLayout1.xml.rels><?xml version="1.0" encoding="UTF-8" standalone="yes"?>
<Relationships xmlns="http://schemas.openxmlformats.org/package/2006/relationships">
    <Relationship Target="../slideMasters/slideMaster1.xml" Type="http://schemas.openxmlformats.org/officeDocument/2006/relationships/slideMaster" Id="rId1"/>
</Relationships>

</file>

<file path=ppt/slideLayouts/slideLayout1.xml><?xml version="1.0" encoding="utf-8"?>
<p:sldLayout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theme/theme1.xml" Type="http://schemas.openxmlformats.org/officeDocument/2006/relationships/theme" Id="rId2"/>
</Relationships>

</file>

<file path=ppt/slideMasters/slideMaster1.xml><?xml version="1.0" encoding="utf-8"?>
<p:sldMaster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260200341" r:id="rId1"/>
  </p:sldLayoutIdLst>
</p:sldMaster>
</file>

<file path=ppt/slides/_rels/slide1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</Relationships>

</file>

<file path=ppt/slides/_rels/slide2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media/slide2_image_rId2.png" Type="http://schemas.openxmlformats.org/officeDocument/2006/relationships/image" Id="rId2"/>
</Relationships>

</file>

<file path=ppt/slides/_rels/slide3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media/slide3_image_rId2.png" Type="http://schemas.openxmlformats.org/officeDocument/2006/relationships/image" Id="rId2"/>
</Relationships>

</file>

<file path=ppt/slides/_rels/slide4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media/slide4_image_rId2.png" Type="http://schemas.openxmlformats.org/officeDocument/2006/relationships/image" Id="rId2"/>
</Relationships>

</file>

<file path=ppt/slides/slide1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712426" name="TextShape 1798712426"/>
          <p:cNvSpPr txBox="true"/>
          <p:nvPr/>
        </p:nvSpPr>
        <p:spPr>
          <a:xfrm>
            <a:off x="381000" y="4191000"/>
            <a:ext cx="53035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1800">
                <a:solidFill>
                  <a:srgbClr val="FF0000"/>
                </a:solidFill>
                <a:latin typeface="Arial"/>
              </a:rPr>
              <a:t>Campaign Name</a:t>
            </a:r>
            <a:endParaRPr/>
          </a:p>
        </p:txBody>
      </p:sp>
      <p:sp>
        <p:nvSpPr>
          <p:cNvPr id="1596815080" name="TextShape 1596815080"/>
          <p:cNvSpPr txBox="true"/>
          <p:nvPr/>
        </p:nvSpPr>
        <p:spPr>
          <a:xfrm>
            <a:off x="381000" y="4429125"/>
            <a:ext cx="53035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1200">
                <a:solidFill>
                  <a:srgbClr val="FF0000"/>
                </a:solidFill>
                <a:latin typeface="Arial"/>
              </a:rPr>
              <a:t>11-07-2016</a:t>
            </a:r>
            <a:endParaRPr/>
          </a:p>
        </p:txBody>
      </p:sp>
    </p:spTree>
  </p:cSld>
</p:sld>
</file>

<file path=ppt/slides/slide2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498058" name="TextShape 416498058"/>
          <p:cNvSpPr txBox="true"/>
          <p:nvPr/>
        </p:nvSpPr>
        <p:spPr>
          <a:xfrm>
            <a:off x="9525" y="9525"/>
            <a:ext cx="84031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900">
                <a:solidFill>
                  <a:srgbClr val="FF0000"/>
                </a:solidFill>
                <a:latin typeface="Arial"/>
              </a:rPr>
              <a:t>http://www.wkyc.com/sports/high-school/blog-area-hs-football-squads-begin-state-title-quest/348206721</a:t>
            </a:r>
            <a:endParaRPr/>
          </a:p>
        </p:txBody>
      </p:sp>
      <p:pic>
        <p:nvPicPr>
          <p:cNvPr id="647094039" name="Picture647094039" descr="Description647094039"/>
          <p:cNvPicPr>
            <a:picLocks noChangeAspect="true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3286125" y="304800"/>
            <a:ext cx="2562225" cy="4810125"/>
          </a:xfrm>
          <a:prstGeom prst="rect">
            <a:avLst/>
          </a:prstGeom>
        </p:spPr>
      </p:pic>
    </p:spTree>
  </p:cSld>
</p:sld>
</file>

<file path=ppt/slides/slide3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639247" name="TextShape 1069639247"/>
          <p:cNvSpPr txBox="true"/>
          <p:nvPr/>
        </p:nvSpPr>
        <p:spPr>
          <a:xfrm>
            <a:off x="9525" y="9525"/>
            <a:ext cx="84031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900">
                <a:solidFill>
                  <a:srgbClr val="FF0000"/>
                </a:solidFill>
                <a:latin typeface="Arial"/>
              </a:rPr>
              <a:t>http://www.wkyc.com/traffic/driving-smart/driving-smart-what-goes-in-your-cars-emergency-kit/329880761</a:t>
            </a:r>
            <a:endParaRPr/>
          </a:p>
        </p:txBody>
      </p:sp>
      <p:pic>
        <p:nvPicPr>
          <p:cNvPr id="647712581" name="Picture647712581" descr="Description647712581"/>
          <p:cNvPicPr>
            <a:picLocks noChangeAspect="true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3286125" y="304800"/>
            <a:ext cx="2562225" cy="4810125"/>
          </a:xfrm>
          <a:prstGeom prst="rect">
            <a:avLst/>
          </a:prstGeom>
        </p:spPr>
      </p:pic>
    </p:spTree>
  </p:cSld>
</p:sld>
</file>

<file path=ppt/slides/slide4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607047" name="TextShape 2061607047"/>
          <p:cNvSpPr txBox="true"/>
          <p:nvPr/>
        </p:nvSpPr>
        <p:spPr>
          <a:xfrm>
            <a:off x="9525" y="9525"/>
            <a:ext cx="53035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1000">
                <a:solidFill>
                  <a:srgbClr val="FF0000"/>
                </a:solidFill>
                <a:latin typeface="Arial"/>
              </a:rPr>
              <a:t>http://www.wkyc.com/weather</a:t>
            </a:r>
            <a:endParaRPr/>
          </a:p>
        </p:txBody>
      </p:sp>
      <p:pic>
        <p:nvPicPr>
          <p:cNvPr id="643935219" name="Picture643935219" descr="Description643935219"/>
          <p:cNvPicPr>
            <a:picLocks noChangeAspect="true"/>
          </p:cNvPicPr>
          <p:nvPr/>
        </p:nvPicPr>
        <p:blipFill>
          <a:blip cstate="print" r:embed="rId2"/>
          <a:stretch>
            <a:fillRect/>
          </a:stretch>
        </p:blipFill>
        <p:spPr>
          <a:xfrm>
            <a:off x="3286125" y="304800"/>
            <a:ext cx="2562225" cy="4810125"/>
          </a:xfrm>
          <a:prstGeom prst="rect">
            <a:avLst/>
          </a:prstGeom>
        </p:spPr>
      </p:pic>
    </p:spTree>
  </p:cSld>
</p:sld>
</file>

<file path=ppt/theme/theme1.xml><?xml version="1.0" encoding="utf-8"?>
<a:theme xmlns:w="http://schemas.openxmlformats.org/wordprocessingml/2006/main" xmlns:r="http://schemas.openxmlformats.org/officeDocument/2006/relationships" xmlns:w15="http://schemas.microsoft.com/office/word/2012/wordml" xmlns:m="http://schemas.openxmlformats.org/officeDocument/2006/math" xmlns:w14="http://schemas.microsoft.com/office/word/2010/wordml" xmlns:wp="http://schemas.openxmlformats.org/drawingml/2006/wordprocessingDrawing" xmlns:a="http://schemas.openxmlformats.org/drawingml/2006/main" xmlns:mc="http://schemas.openxmlformats.org/markup-compatibility/2006" xmlns:ns9="http://schemas.openxmlformats.org/schemaLibrary/2006/main" xmlns:wne="http://schemas.microsoft.com/office/word/2006/wordml" xmlns:c="http://schemas.openxmlformats.org/drawingml/2006/chart" xmlns:ns12="http://schemas.openxmlformats.org/drawingml/2006/chartDrawing" xmlns:dgm="http://schemas.openxmlformats.org/drawingml/2006/diagram" xmlns:pic="http://schemas.openxmlformats.org/drawingml/2006/picture" xmlns:xdr="http://schemas.openxmlformats.org/drawingml/2006/spreadsheetDrawing" xmlns:dsp="http://schemas.microsoft.com/office/drawing/2008/diagram" xmlns:v="urn:schemas-microsoft-com:vml" xmlns:o="urn:schemas-microsoft-com:office:office" xmlns:ns19="urn:schemas-microsoft-com:office:excel" xmlns:w10="urn:schemas-microsoft-com:office:word" xmlns:ns21="urn:schemas-microsoft-com:office:powerpoint" xmlns:ns23="http://schemas.microsoft.com/office/2006/coverPageProps" xmlns:odx="http://opendope.org/xpaths" xmlns:odc="http://opendope.org/conditions" xmlns:odq="http://opendope.org/questions" xmlns:oda="http://opendope.org/answers" xmlns:odi="http://opendope.org/components" xmlns:odgm="http://opendope.org/SmartArt/DataHierarchy" xmlns:ns30="http://schemas.openxmlformats.org/officeDocument/2006/bibliography" xmlns:ns31="http://schemas.openxmlformats.org/drawingml/2006/compatibility" xmlns:ns32="http://schemas.openxmlformats.org/drawingml/2006/lockedCanva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true"/>
        </a:gradFill>
        <a:gradFill rotWithShape="true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false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false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false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false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true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true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